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2" r:id="rId3"/>
    <p:sldMasterId id="2147483683" r:id="rId4"/>
    <p:sldMasterId id="2147483684" r:id="rId5"/>
    <p:sldMasterId id="2147483685" r:id="rId6"/>
  </p:sldMasterIdLst>
  <p:notesMasterIdLst>
    <p:notesMasterId r:id="rId13"/>
  </p:notesMasterIdLst>
  <p:sldIdLst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ngsten Bold" pitchFamily="50" charset="0"/>
      <p:regular r:id="rId18"/>
    </p:embeddedFont>
    <p:embeddedFont>
      <p:font typeface="Tungsten Medium" pitchFamily="50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E9E4C5"/>
    <a:srgbClr val="2C5234"/>
    <a:srgbClr val="67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C780-2412-458E-AD4E-1F1CC7CDA12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DED6-1A2B-4336-8A14-FB7DDB18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47156-A90A-4930-9478-A34F90A8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AB8F02-46A7-4DDC-BDC4-EC3007BCA7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76ED-2D37-4315-B603-F9D39AA14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CONSERVE. PROTECT. LEAD.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DD188-C26E-4B2D-B875-84D8C785C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8D8601-5BDA-474E-A58C-1A6793EDA7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3600" spc="300">
                <a:latin typeface="Tungsten Bold" pitchFamily="50" charset="0"/>
              </a:rPr>
              <a:t>TFSWEB.TAMU.EDU</a:t>
            </a:r>
            <a:endParaRPr lang="en-US" sz="1800" spc="3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F95DF4-E162-49D5-A584-01116ACC0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9186" y="1076770"/>
            <a:ext cx="4136164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4B0D5F-4C4C-4083-8B43-6FBB761C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185" y="1852719"/>
            <a:ext cx="4136163" cy="436530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A9FBEB-279F-46D0-91FB-EEC6F7089F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543" y="888790"/>
            <a:ext cx="3544888" cy="532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F19A1-23CE-4ED0-926C-2FC31107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9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960EC3D-D07B-45AB-A46A-C4612958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440" y="1183959"/>
            <a:ext cx="2264637" cy="358923"/>
          </a:xfrm>
          <a:prstGeom prst="rect">
            <a:avLst/>
          </a:prstGeom>
        </p:spPr>
        <p:txBody>
          <a:bodyPr/>
          <a:lstStyle>
            <a:lvl1pPr>
              <a:defRPr sz="2100" spc="300">
                <a:latin typeface="Tungsten Bold" pitchFamily="50" charset="0"/>
              </a:defRPr>
            </a:lvl1pPr>
          </a:lstStyle>
          <a:p>
            <a:r>
              <a:rPr lang="en-US" dirty="0"/>
              <a:t>ADD A 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339FE0-D66B-48DB-AE3B-4FC4225BD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7185" y="1676597"/>
            <a:ext cx="386715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6DF795-C549-487A-9DF9-03CCE5E39A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7185" y="4339895"/>
            <a:ext cx="386715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795000C-D7F9-46FC-9B84-1033A4F903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26291" y="3845607"/>
            <a:ext cx="2266786" cy="3771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spc="300">
                <a:latin typeface="Tungsten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00DE9-5262-4F86-AFAC-48D723102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678" y="866775"/>
            <a:ext cx="3767137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0A557AC-54FE-47F9-9863-1D2FF0819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679" y="3617096"/>
            <a:ext cx="3767137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DD555F-ADF7-4FBE-97EC-C71A421E06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3B17E-77D2-4652-A6EF-2DE63F9F4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188" y="2044068"/>
            <a:ext cx="8190609" cy="405762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97D24E-5848-4B25-AB13-8C31EF40D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188" y="1196411"/>
            <a:ext cx="8190609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A55C3-2A76-409F-A0DE-9C057527D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66C98E1E-E628-4D3A-9D39-0FB9895F5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152" y="1084996"/>
            <a:ext cx="4136164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5690633-4FE1-4AD1-BD67-5AE9C575DC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9301" y="5787463"/>
            <a:ext cx="3408310" cy="416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493FF1F-8270-4C21-9E45-4C078C7B79F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69301" y="1341690"/>
            <a:ext cx="3408310" cy="433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ECB201-E2E5-4B65-97D1-3E191FD1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ABC93B08-5D3D-46DE-A114-4A8ED3620866}"/>
              </a:ext>
            </a:extLst>
          </p:cNvPr>
          <p:cNvGrpSpPr/>
          <p:nvPr userDrawn="1"/>
        </p:nvGrpSpPr>
        <p:grpSpPr>
          <a:xfrm>
            <a:off x="0" y="1197102"/>
            <a:ext cx="9144000" cy="668637"/>
            <a:chOff x="0" y="0"/>
            <a:chExt cx="4639733" cy="318067"/>
          </a:xfrm>
          <a:solidFill>
            <a:srgbClr val="500000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1E132F40-FD67-4249-98A4-0CBA03C9B40D}"/>
                </a:ext>
              </a:extLst>
            </p:cNvPr>
            <p:cNvSpPr/>
            <p:nvPr/>
          </p:nvSpPr>
          <p:spPr>
            <a:xfrm>
              <a:off x="0" y="0"/>
              <a:ext cx="4639733" cy="318067"/>
            </a:xfrm>
            <a:custGeom>
              <a:avLst/>
              <a:gdLst/>
              <a:ahLst/>
              <a:cxnLst/>
              <a:rect l="l" t="t" r="r" b="b"/>
              <a:pathLst>
                <a:path w="4639733" h="318067">
                  <a:moveTo>
                    <a:pt x="0" y="0"/>
                  </a:moveTo>
                  <a:lnTo>
                    <a:pt x="4639733" y="0"/>
                  </a:lnTo>
                  <a:lnTo>
                    <a:pt x="4639733" y="318067"/>
                  </a:lnTo>
                  <a:lnTo>
                    <a:pt x="0" y="3180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C30EFEE3-CCAA-4D90-A5FF-E923B9F6858F}"/>
              </a:ext>
            </a:extLst>
          </p:cNvPr>
          <p:cNvGrpSpPr/>
          <p:nvPr userDrawn="1"/>
        </p:nvGrpSpPr>
        <p:grpSpPr>
          <a:xfrm>
            <a:off x="3465593" y="4499095"/>
            <a:ext cx="2216182" cy="1449692"/>
            <a:chOff x="0" y="0"/>
            <a:chExt cx="1054225" cy="68961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974CCFF-2945-4F80-8521-C7B11637995B}"/>
                </a:ext>
              </a:extLst>
            </p:cNvPr>
            <p:cNvSpPr/>
            <p:nvPr/>
          </p:nvSpPr>
          <p:spPr>
            <a:xfrm>
              <a:off x="0" y="0"/>
              <a:ext cx="1054225" cy="689610"/>
            </a:xfrm>
            <a:custGeom>
              <a:avLst/>
              <a:gdLst/>
              <a:ahLst/>
              <a:cxnLst/>
              <a:rect l="l" t="t" r="r" b="b"/>
              <a:pathLst>
                <a:path w="1054225" h="689610">
                  <a:moveTo>
                    <a:pt x="0" y="0"/>
                  </a:moveTo>
                  <a:lnTo>
                    <a:pt x="1054225" y="0"/>
                  </a:lnTo>
                  <a:lnTo>
                    <a:pt x="1054225" y="689610"/>
                  </a:lnTo>
                  <a:lnTo>
                    <a:pt x="0" y="68961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3738D2D2-8A82-4BDC-AB84-1EDCA4FD187F}"/>
              </a:ext>
            </a:extLst>
          </p:cNvPr>
          <p:cNvGrpSpPr/>
          <p:nvPr userDrawn="1"/>
        </p:nvGrpSpPr>
        <p:grpSpPr>
          <a:xfrm>
            <a:off x="6207561" y="4499095"/>
            <a:ext cx="2216182" cy="1449692"/>
            <a:chOff x="0" y="0"/>
            <a:chExt cx="1054225" cy="68961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1EA028D-C87F-436C-89D3-30DFAF828C07}"/>
                </a:ext>
              </a:extLst>
            </p:cNvPr>
            <p:cNvSpPr/>
            <p:nvPr/>
          </p:nvSpPr>
          <p:spPr>
            <a:xfrm>
              <a:off x="0" y="0"/>
              <a:ext cx="1054225" cy="689610"/>
            </a:xfrm>
            <a:custGeom>
              <a:avLst/>
              <a:gdLst/>
              <a:ahLst/>
              <a:cxnLst/>
              <a:rect l="l" t="t" r="r" b="b"/>
              <a:pathLst>
                <a:path w="1054225" h="689610">
                  <a:moveTo>
                    <a:pt x="0" y="0"/>
                  </a:moveTo>
                  <a:lnTo>
                    <a:pt x="1054225" y="0"/>
                  </a:lnTo>
                  <a:lnTo>
                    <a:pt x="1054225" y="689610"/>
                  </a:lnTo>
                  <a:lnTo>
                    <a:pt x="0" y="68961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87D6D7-C070-4073-AE0C-0049C837F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60798" y="5106106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06AA210-4CAE-42C8-BD59-9206E41211C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89345" y="5106106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B7EE191-80B5-4F84-B92C-378A0BFB029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37872" y="5104300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4FE4DEAA-37A1-4A09-99AE-C0BBD0400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340" y="1224461"/>
            <a:ext cx="5751320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USE THIS SLIDE TO SHOW OFF YOUR TEAM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D5333-73C9-4021-906A-2BEA7E59E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362" y="2215768"/>
            <a:ext cx="2216181" cy="1842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32CF8-AABE-47DB-9DB4-3F6469151A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5625" y="2215768"/>
            <a:ext cx="22161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404092-8D17-4849-8FFE-AC2FD1A20C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6086" y="2215768"/>
            <a:ext cx="22161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6FB829-2402-46A6-960A-C582128E47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C4575-708F-4B2A-B9B7-74C84D3945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4660900"/>
            <a:ext cx="1765300" cy="363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4910FF7-EB06-4BC1-8DEE-F9B5202755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9355" y="4659829"/>
            <a:ext cx="1765300" cy="363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E99532E-7309-429E-8E46-E7A7756ACE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52323" y="4654982"/>
            <a:ext cx="1765300" cy="363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8119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8EBE-EF08-47F0-9D19-64B0E4D5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7" y="1000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54E84-2F80-45E8-9739-B459B00E5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FD0478-8B11-4F97-A4FE-FA130C9EA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1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B5E4DA-46EE-4CB1-BD61-AE8E8E41A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7D47FB98-B8A4-4FE1-A901-CD08102304A7}"/>
              </a:ext>
            </a:extLst>
          </p:cNvPr>
          <p:cNvSpPr txBox="1"/>
          <p:nvPr userDrawn="1"/>
        </p:nvSpPr>
        <p:spPr>
          <a:xfrm>
            <a:off x="2612591" y="4419032"/>
            <a:ext cx="3918817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500000"/>
                </a:solidFill>
                <a:latin typeface="Tungsten Bold" pitchFamily="50" charset="0"/>
              </a:rPr>
              <a:t>CONSERVE. PROTECT. LEAD</a:t>
            </a:r>
            <a:r>
              <a:rPr lang="en-US" sz="2817" spc="394" dirty="0">
                <a:solidFill>
                  <a:srgbClr val="FFFFFF"/>
                </a:solidFill>
                <a:latin typeface="Tungsten Bold" pitchFamily="50" charset="0"/>
              </a:rPr>
              <a:t>.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B1FDA8FD-076C-4F19-BB0D-F1BF4BE414A5}"/>
              </a:ext>
            </a:extLst>
          </p:cNvPr>
          <p:cNvGrpSpPr/>
          <p:nvPr userDrawn="1"/>
        </p:nvGrpSpPr>
        <p:grpSpPr>
          <a:xfrm>
            <a:off x="0" y="6416908"/>
            <a:ext cx="9144000" cy="441092"/>
            <a:chOff x="0" y="0"/>
            <a:chExt cx="4639733" cy="2098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2B0DD00-CB2A-4CB6-A9B2-214DE74C5964}"/>
                </a:ext>
              </a:extLst>
            </p:cNvPr>
            <p:cNvSpPr/>
            <p:nvPr/>
          </p:nvSpPr>
          <p:spPr>
            <a:xfrm>
              <a:off x="0" y="0"/>
              <a:ext cx="4639733" cy="209825"/>
            </a:xfrm>
            <a:custGeom>
              <a:avLst/>
              <a:gdLst/>
              <a:ahLst/>
              <a:cxnLst/>
              <a:rect l="l" t="t" r="r" b="b"/>
              <a:pathLst>
                <a:path w="4639733" h="209825">
                  <a:moveTo>
                    <a:pt x="0" y="0"/>
                  </a:moveTo>
                  <a:lnTo>
                    <a:pt x="4639733" y="0"/>
                  </a:lnTo>
                  <a:lnTo>
                    <a:pt x="4639733" y="209825"/>
                  </a:lnTo>
                  <a:lnTo>
                    <a:pt x="0" y="209825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A9DAEC82-D933-4F30-9ED2-3E5E3918FB23}"/>
              </a:ext>
            </a:extLst>
          </p:cNvPr>
          <p:cNvGrpSpPr/>
          <p:nvPr userDrawn="1"/>
        </p:nvGrpSpPr>
        <p:grpSpPr>
          <a:xfrm>
            <a:off x="2847909" y="368471"/>
            <a:ext cx="3438065" cy="3438065"/>
            <a:chOff x="0" y="0"/>
            <a:chExt cx="6350000" cy="6350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6F9CD43-FB12-4C84-B5E1-0FE819D7DD2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B1C0EB92-9019-441B-886B-FC8D6D08B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932184" y="442629"/>
            <a:ext cx="3279632" cy="32796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16618-B8BC-421E-85BD-14FD1FB2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8383" y="6454891"/>
            <a:ext cx="211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38474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>
            <a:extLst>
              <a:ext uri="{FF2B5EF4-FFF2-40B4-BE49-F238E27FC236}">
                <a16:creationId xmlns:a16="http://schemas.microsoft.com/office/drawing/2014/main" id="{242238D2-0B56-40BB-954E-280E4BFE6618}"/>
              </a:ext>
            </a:extLst>
          </p:cNvPr>
          <p:cNvGrpSpPr/>
          <p:nvPr userDrawn="1"/>
        </p:nvGrpSpPr>
        <p:grpSpPr>
          <a:xfrm>
            <a:off x="0" y="6335756"/>
            <a:ext cx="9144000" cy="522244"/>
            <a:chOff x="0" y="0"/>
            <a:chExt cx="4639733" cy="248429"/>
          </a:xfrm>
          <a:solidFill>
            <a:srgbClr val="500000"/>
          </a:solidFill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4879256E-8503-45AD-BB52-97BD361E335D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6BB3F906-134B-4A53-8469-C064C58873EA}"/>
              </a:ext>
            </a:extLst>
          </p:cNvPr>
          <p:cNvGrpSpPr/>
          <p:nvPr userDrawn="1"/>
        </p:nvGrpSpPr>
        <p:grpSpPr>
          <a:xfrm>
            <a:off x="0" y="0"/>
            <a:ext cx="9144000" cy="522244"/>
            <a:chOff x="0" y="0"/>
            <a:chExt cx="4639733" cy="248429"/>
          </a:xfrm>
          <a:solidFill>
            <a:srgbClr val="500000"/>
          </a:solidFill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A5ED0DF-B899-4E0E-AC30-0F8778D2FCD4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2B1C4037-BB4A-495E-99EC-44EE7EB373C3}"/>
              </a:ext>
            </a:extLst>
          </p:cNvPr>
          <p:cNvGrpSpPr/>
          <p:nvPr userDrawn="1"/>
        </p:nvGrpSpPr>
        <p:grpSpPr>
          <a:xfrm>
            <a:off x="0" y="254154"/>
            <a:ext cx="9144000" cy="853009"/>
            <a:chOff x="0" y="0"/>
            <a:chExt cx="6530304" cy="571500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2507CC7-0612-4BDE-8375-D6A63B2530B0}"/>
                </a:ext>
              </a:extLst>
            </p:cNvPr>
            <p:cNvSpPr/>
            <p:nvPr/>
          </p:nvSpPr>
          <p:spPr>
            <a:xfrm>
              <a:off x="0" y="255270"/>
              <a:ext cx="6530304" cy="69850"/>
            </a:xfrm>
            <a:custGeom>
              <a:avLst/>
              <a:gdLst/>
              <a:ahLst/>
              <a:cxnLst/>
              <a:rect l="l" t="t" r="r" b="b"/>
              <a:pathLst>
                <a:path w="6530304" h="69850">
                  <a:moveTo>
                    <a:pt x="62394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530304" y="69850"/>
                  </a:lnTo>
                  <a:lnTo>
                    <a:pt x="6530304" y="0"/>
                  </a:lnTo>
                  <a:close/>
                </a:path>
              </a:pathLst>
            </a:custGeom>
            <a:solidFill>
              <a:srgbClr val="9CA49C"/>
            </a:solidFill>
          </p:spPr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696F9D52-F26B-4CCC-913F-C9A45DA66AA1}"/>
              </a:ext>
            </a:extLst>
          </p:cNvPr>
          <p:cNvGrpSpPr/>
          <p:nvPr userDrawn="1"/>
        </p:nvGrpSpPr>
        <p:grpSpPr>
          <a:xfrm>
            <a:off x="7890263" y="83288"/>
            <a:ext cx="1095233" cy="1095233"/>
            <a:chOff x="0" y="0"/>
            <a:chExt cx="6350000" cy="6350000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14416AD-CD96-4C29-A26B-93509B8A6A6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pic>
        <p:nvPicPr>
          <p:cNvPr id="19" name="Picture 15">
            <a:extLst>
              <a:ext uri="{FF2B5EF4-FFF2-40B4-BE49-F238E27FC236}">
                <a16:creationId xmlns:a16="http://schemas.microsoft.com/office/drawing/2014/main" id="{63B1F1EE-5E1D-4ADC-B326-C1FAB6B27F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951877" y="144902"/>
            <a:ext cx="972006" cy="9720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CB1142-5B88-4112-9717-CCCF6FB86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9477" y="6414315"/>
            <a:ext cx="20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9159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AEDABD4A-D03D-4479-A30D-F4AF0C4D0895}"/>
              </a:ext>
            </a:extLst>
          </p:cNvPr>
          <p:cNvGrpSpPr/>
          <p:nvPr userDrawn="1"/>
        </p:nvGrpSpPr>
        <p:grpSpPr>
          <a:xfrm>
            <a:off x="0" y="0"/>
            <a:ext cx="2076131" cy="6858000"/>
            <a:chOff x="0" y="0"/>
            <a:chExt cx="987604" cy="3479800"/>
          </a:xfrm>
          <a:solidFill>
            <a:srgbClr val="50000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3727CA5-654C-44BB-829D-1EB62C16DAC3}"/>
                </a:ext>
              </a:extLst>
            </p:cNvPr>
            <p:cNvSpPr/>
            <p:nvPr/>
          </p:nvSpPr>
          <p:spPr>
            <a:xfrm>
              <a:off x="0" y="0"/>
              <a:ext cx="987604" cy="3479800"/>
            </a:xfrm>
            <a:custGeom>
              <a:avLst/>
              <a:gdLst/>
              <a:ahLst/>
              <a:cxnLst/>
              <a:rect l="l" t="t" r="r" b="b"/>
              <a:pathLst>
                <a:path w="987604" h="3479800">
                  <a:moveTo>
                    <a:pt x="0" y="0"/>
                  </a:moveTo>
                  <a:lnTo>
                    <a:pt x="987604" y="0"/>
                  </a:lnTo>
                  <a:lnTo>
                    <a:pt x="987604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206572E7-C946-4EAC-98C0-76C8F4A755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46971" y="440850"/>
            <a:ext cx="1382186" cy="13821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252206-0E46-4239-A5A0-353CBACEB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0" y="6329015"/>
            <a:ext cx="191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6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DE014FE-8B31-4DBE-BC52-ED9CA45D091F}"/>
              </a:ext>
            </a:extLst>
          </p:cNvPr>
          <p:cNvGrpSpPr/>
          <p:nvPr userDrawn="1"/>
        </p:nvGrpSpPr>
        <p:grpSpPr>
          <a:xfrm>
            <a:off x="0" y="0"/>
            <a:ext cx="9144000" cy="1500996"/>
            <a:chOff x="0" y="0"/>
            <a:chExt cx="4639733" cy="816579"/>
          </a:xfrm>
          <a:solidFill>
            <a:srgbClr val="50000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6B14DC7-D574-4160-9D41-1E2FF31E413B}"/>
                </a:ext>
              </a:extLst>
            </p:cNvPr>
            <p:cNvSpPr/>
            <p:nvPr/>
          </p:nvSpPr>
          <p:spPr>
            <a:xfrm>
              <a:off x="0" y="0"/>
              <a:ext cx="4639733" cy="816579"/>
            </a:xfrm>
            <a:custGeom>
              <a:avLst/>
              <a:gdLst/>
              <a:ahLst/>
              <a:cxnLst/>
              <a:rect l="l" t="t" r="r" b="b"/>
              <a:pathLst>
                <a:path w="4639733" h="816579">
                  <a:moveTo>
                    <a:pt x="0" y="0"/>
                  </a:moveTo>
                  <a:lnTo>
                    <a:pt x="4639733" y="0"/>
                  </a:lnTo>
                  <a:lnTo>
                    <a:pt x="4639733" y="816579"/>
                  </a:lnTo>
                  <a:lnTo>
                    <a:pt x="0" y="81657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08F688FA-4B4D-4023-B2DD-76E999ADEBCC}"/>
              </a:ext>
            </a:extLst>
          </p:cNvPr>
          <p:cNvGrpSpPr/>
          <p:nvPr userDrawn="1"/>
        </p:nvGrpSpPr>
        <p:grpSpPr>
          <a:xfrm>
            <a:off x="0" y="6368896"/>
            <a:ext cx="9144000" cy="500332"/>
            <a:chOff x="0" y="0"/>
            <a:chExt cx="4639733" cy="260407"/>
          </a:xfrm>
          <a:solidFill>
            <a:srgbClr val="500000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59777CF-7EFD-4C8F-B78C-2C3543411DBC}"/>
                </a:ext>
              </a:extLst>
            </p:cNvPr>
            <p:cNvSpPr/>
            <p:nvPr/>
          </p:nvSpPr>
          <p:spPr>
            <a:xfrm>
              <a:off x="0" y="0"/>
              <a:ext cx="4639733" cy="260407"/>
            </a:xfrm>
            <a:custGeom>
              <a:avLst/>
              <a:gdLst/>
              <a:ahLst/>
              <a:cxnLst/>
              <a:rect l="l" t="t" r="r" b="b"/>
              <a:pathLst>
                <a:path w="4639733" h="260407">
                  <a:moveTo>
                    <a:pt x="0" y="0"/>
                  </a:moveTo>
                  <a:lnTo>
                    <a:pt x="4639733" y="0"/>
                  </a:lnTo>
                  <a:lnTo>
                    <a:pt x="4639733" y="260407"/>
                  </a:lnTo>
                  <a:lnTo>
                    <a:pt x="0" y="260407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145BBE33-7AC5-483A-9410-0B526EF61EEC}"/>
              </a:ext>
            </a:extLst>
          </p:cNvPr>
          <p:cNvSpPr txBox="1"/>
          <p:nvPr userDrawn="1"/>
        </p:nvSpPr>
        <p:spPr>
          <a:xfrm>
            <a:off x="2604623" y="226257"/>
            <a:ext cx="3934754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FFFFFF"/>
                </a:solidFill>
                <a:latin typeface="Tungsten Bold" pitchFamily="50" charset="0"/>
              </a:rPr>
              <a:t>CONSERVE. PROTECT. LEAD. 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9D64B1F4-D89C-45F5-BAE1-9C26A05D01AA}"/>
              </a:ext>
            </a:extLst>
          </p:cNvPr>
          <p:cNvGrpSpPr/>
          <p:nvPr userDrawn="1"/>
        </p:nvGrpSpPr>
        <p:grpSpPr>
          <a:xfrm>
            <a:off x="3795635" y="768023"/>
            <a:ext cx="1546075" cy="1546075"/>
            <a:chOff x="0" y="0"/>
            <a:chExt cx="6350000" cy="635000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E91997-A92E-4842-BFB0-A0EB8FDEC55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05A5A996-B95D-43EE-8AFB-927D721D5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85939" y="858327"/>
            <a:ext cx="1372122" cy="13721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81959-2A13-4EC8-96F6-E663E92A2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5622" y="64491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14398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411A8AC-C9C1-49F5-9B3E-25760A990E4B}"/>
              </a:ext>
            </a:extLst>
          </p:cNvPr>
          <p:cNvGrpSpPr/>
          <p:nvPr userDrawn="1"/>
        </p:nvGrpSpPr>
        <p:grpSpPr>
          <a:xfrm>
            <a:off x="0" y="0"/>
            <a:ext cx="9144000" cy="3429000"/>
            <a:chOff x="0" y="0"/>
            <a:chExt cx="4639733" cy="1739900"/>
          </a:xfrm>
          <a:solidFill>
            <a:srgbClr val="50000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1638720-4F69-4562-9749-28266BBBA9E6}"/>
                </a:ext>
              </a:extLst>
            </p:cNvPr>
            <p:cNvSpPr/>
            <p:nvPr/>
          </p:nvSpPr>
          <p:spPr>
            <a:xfrm>
              <a:off x="0" y="0"/>
              <a:ext cx="4639733" cy="1739900"/>
            </a:xfrm>
            <a:custGeom>
              <a:avLst/>
              <a:gdLst/>
              <a:ahLst/>
              <a:cxnLst/>
              <a:rect l="l" t="t" r="r" b="b"/>
              <a:pathLst>
                <a:path w="4639733" h="1739900">
                  <a:moveTo>
                    <a:pt x="0" y="0"/>
                  </a:moveTo>
                  <a:lnTo>
                    <a:pt x="4639733" y="0"/>
                  </a:lnTo>
                  <a:lnTo>
                    <a:pt x="4639733" y="1739900"/>
                  </a:lnTo>
                  <a:lnTo>
                    <a:pt x="0" y="17399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298AD67E-A49E-48D5-B361-8916392800CF}"/>
              </a:ext>
            </a:extLst>
          </p:cNvPr>
          <p:cNvGrpSpPr/>
          <p:nvPr userDrawn="1"/>
        </p:nvGrpSpPr>
        <p:grpSpPr>
          <a:xfrm>
            <a:off x="2670708" y="1527708"/>
            <a:ext cx="3792330" cy="3792330"/>
            <a:chOff x="0" y="0"/>
            <a:chExt cx="6350000" cy="6350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6C4686-ABD1-40BE-AE83-00DD0D2F360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0D152A31-3CF6-4654-9F8D-92DFFD8E0D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759994" y="1616994"/>
            <a:ext cx="3624011" cy="36240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DC55D1-343B-45FC-9152-A0B4BB7F0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3823" y="62153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rgbClr val="500000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788F938-9673-4CB0-8A6A-EF16617F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029" y="202145"/>
            <a:ext cx="4163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CONSERVE. PROTECT. LEAD.</a:t>
            </a:r>
          </a:p>
        </p:txBody>
      </p:sp>
    </p:spTree>
    <p:extLst>
      <p:ext uri="{BB962C8B-B14F-4D97-AF65-F5344CB8AC3E}">
        <p14:creationId xmlns:p14="http://schemas.microsoft.com/office/powerpoint/2010/main" val="10893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300">
          <a:solidFill>
            <a:schemeClr val="bg1"/>
          </a:solidFill>
          <a:latin typeface="Tungsten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D328957-3471-4E56-9445-DCE1F7AE59E1}"/>
              </a:ext>
            </a:extLst>
          </p:cNvPr>
          <p:cNvGrpSpPr/>
          <p:nvPr userDrawn="1"/>
        </p:nvGrpSpPr>
        <p:grpSpPr>
          <a:xfrm>
            <a:off x="0" y="5490528"/>
            <a:ext cx="9144000" cy="1367472"/>
            <a:chOff x="0" y="0"/>
            <a:chExt cx="4639733" cy="651231"/>
          </a:xfrm>
          <a:solidFill>
            <a:srgbClr val="50000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B108AD6-EAB1-4A04-8080-FA489F841F79}"/>
                </a:ext>
              </a:extLst>
            </p:cNvPr>
            <p:cNvSpPr/>
            <p:nvPr/>
          </p:nvSpPr>
          <p:spPr>
            <a:xfrm>
              <a:off x="0" y="0"/>
              <a:ext cx="4639733" cy="651231"/>
            </a:xfrm>
            <a:custGeom>
              <a:avLst/>
              <a:gdLst/>
              <a:ahLst/>
              <a:cxnLst/>
              <a:rect l="l" t="t" r="r" b="b"/>
              <a:pathLst>
                <a:path w="4639733" h="651231">
                  <a:moveTo>
                    <a:pt x="0" y="0"/>
                  </a:moveTo>
                  <a:lnTo>
                    <a:pt x="4639733" y="0"/>
                  </a:lnTo>
                  <a:lnTo>
                    <a:pt x="4639733" y="651231"/>
                  </a:lnTo>
                  <a:lnTo>
                    <a:pt x="0" y="65123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1604F0EE-2BD4-43BB-B7F0-5CB32693CFFA}"/>
              </a:ext>
            </a:extLst>
          </p:cNvPr>
          <p:cNvGrpSpPr/>
          <p:nvPr userDrawn="1"/>
        </p:nvGrpSpPr>
        <p:grpSpPr>
          <a:xfrm>
            <a:off x="3200830" y="329010"/>
            <a:ext cx="2727462" cy="2727462"/>
            <a:chOff x="0" y="0"/>
            <a:chExt cx="6350000" cy="6350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52BEC4A-454F-4D59-AC5C-D6C91294BA0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D7ACFD2F-BCEF-4A83-816B-6BDF5FF1C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00437" y="428617"/>
            <a:ext cx="2543125" cy="25431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C12A6A-BFC3-435A-80A7-DFBD606B1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9095" y="5688691"/>
            <a:ext cx="6365810" cy="971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z="3600" spc="300">
                <a:latin typeface="Tungsten Bold" pitchFamily="50" charset="0"/>
              </a:rPr>
              <a:t>TFSWEB.TAMU.EDU</a:t>
            </a:r>
            <a:endParaRPr lang="en-US" sz="1800" spc="3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53CFC7-6EE4-497F-BCB7-CBEF8E9A54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3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ED4F-CA0B-41F4-A232-F9CA7052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5728-38AF-4ECB-9533-7A9EFA88AD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7758C-A7F1-441D-8CE8-6A18FA5BD2D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032D6-56AB-43A9-9F0B-C8569CE3724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260299-1B37-4438-91E4-3242E1DB4E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59517E-7DA0-45BB-ACED-80178C26B3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EE742-C563-48C4-B7ED-1CE9B61A51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4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67AB3E-1D5E-4B9B-B4DD-AF7CDDE4A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FEE66-FC55-4598-AD37-582794EB4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48C4E8-7CD4-4696-8B70-9E2A42D0D9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3600" spc="300">
                <a:latin typeface="Tungsten Bold" pitchFamily="50" charset="0"/>
              </a:rPr>
              <a:t>TFSWEB.TAMU.EDU</a:t>
            </a:r>
            <a:endParaRPr lang="en-US" sz="1800" spc="3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DA19F-A415-470E-9B37-541843E7D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7796"/>
      </p:ext>
    </p:extLst>
  </p:cSld>
  <p:clrMapOvr>
    <a:masterClrMapping/>
  </p:clrMapOvr>
</p:sld>
</file>

<file path=ppt/theme/theme1.xml><?xml version="1.0" encoding="utf-8"?>
<a:theme xmlns:a="http://schemas.openxmlformats.org/drawingml/2006/main" name="TAMF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ctr">
          <a:lnSpc>
            <a:spcPts val="3919"/>
          </a:lnSpc>
          <a:defRPr sz="2800" spc="392" dirty="0">
            <a:solidFill>
              <a:srgbClr val="2E5235"/>
            </a:solidFill>
            <a:latin typeface="Tungsten Bold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MFS_Slide Option3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8E3C6"/>
      </a:lt2>
      <a:accent1>
        <a:srgbClr val="2C5336"/>
      </a:accent1>
      <a:accent2>
        <a:srgbClr val="698837"/>
      </a:accent2>
      <a:accent3>
        <a:srgbClr val="BAD392"/>
      </a:accent3>
      <a:accent4>
        <a:srgbClr val="E9E4C5"/>
      </a:accent4>
      <a:accent5>
        <a:srgbClr val="740000"/>
      </a:accent5>
      <a:accent6>
        <a:srgbClr val="000000"/>
      </a:accent6>
      <a:hlink>
        <a:srgbClr val="E8E3C6"/>
      </a:hlink>
      <a:folHlink>
        <a:srgbClr val="E8E3C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MFS_Slide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AMFS_Slide Optio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MFS_Slide Design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12703</TotalTime>
  <Words>30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Tungsten Bold</vt:lpstr>
      <vt:lpstr>Tungsten Medium</vt:lpstr>
      <vt:lpstr>Calibri</vt:lpstr>
      <vt:lpstr>Arial</vt:lpstr>
      <vt:lpstr>TAMFS Theme</vt:lpstr>
      <vt:lpstr>Custom Design</vt:lpstr>
      <vt:lpstr>TAMFS_Slide Option3</vt:lpstr>
      <vt:lpstr>TAMFS_Slide Option 4</vt:lpstr>
      <vt:lpstr>TAMFS_Slide Option 5</vt:lpstr>
      <vt:lpstr>TAMFS_Slide Design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Chachere, Leighton</dc:creator>
  <cp:lastModifiedBy>Chachere, Leighton</cp:lastModifiedBy>
  <cp:revision>13</cp:revision>
  <dcterms:created xsi:type="dcterms:W3CDTF">2021-08-06T15:44:03Z</dcterms:created>
  <dcterms:modified xsi:type="dcterms:W3CDTF">2021-09-27T14:41:25Z</dcterms:modified>
</cp:coreProperties>
</file>